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9" r:id="rId9"/>
    <p:sldId id="266" r:id="rId10"/>
    <p:sldId id="267" r:id="rId11"/>
    <p:sldId id="265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100" d="100"/>
          <a:sy n="100" d="100"/>
        </p:scale>
        <p:origin x="990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56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25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48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4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176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4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16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6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69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70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08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B6268-5514-41CD-BEAD-B8DC899F8AD3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BCF57-37E8-4F6B-BE8A-631A2CD4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472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98C1C-D221-E074-7614-08AA86704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de-DE" sz="4400" dirty="0"/>
              <a:t>Level Engineering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B3E298-2AAC-0081-0B0E-8A6AFF518C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1580316"/>
          </a:xfrm>
        </p:spPr>
        <p:txBody>
          <a:bodyPr>
            <a:normAutofit lnSpcReduction="10000"/>
          </a:bodyPr>
          <a:lstStyle/>
          <a:p>
            <a:pPr algn="l"/>
            <a:r>
              <a:rPr lang="de-DE" dirty="0"/>
              <a:t>Jonas Niewöhner . Lara Liebmann . Leon Stier . Okay Ünal</a:t>
            </a:r>
          </a:p>
          <a:p>
            <a:pPr algn="l"/>
            <a:endParaRPr lang="de-DE" dirty="0"/>
          </a:p>
          <a:p>
            <a:pPr algn="l"/>
            <a:r>
              <a:rPr lang="de-DE" dirty="0"/>
              <a:t>Music by: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31516D-19AB-68C3-EC30-5914E8ECCD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55" t="34720" r="1" b="1"/>
          <a:stretch/>
        </p:blipFill>
        <p:spPr>
          <a:xfrm>
            <a:off x="5880101" y="1257300"/>
            <a:ext cx="6311900" cy="56007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7CAD57-FE83-7F7F-4A87-A6206D24FD50}"/>
              </a:ext>
            </a:extLst>
          </p:cNvPr>
          <p:cNvSpPr txBox="1"/>
          <p:nvPr/>
        </p:nvSpPr>
        <p:spPr>
          <a:xfrm>
            <a:off x="8156641" y="643467"/>
            <a:ext cx="33918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latin typeface="Calibri Light" panose="020F0302020204030204" pitchFamily="34" charset="0"/>
                <a:cs typeface="Calibri Light" panose="020F0302020204030204" pitchFamily="34" charset="0"/>
              </a:rPr>
              <a:t>SKELETOONS</a:t>
            </a:r>
            <a:endParaRPr lang="en-US" sz="4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953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33E9C-FE1C-88CF-6F2A-0A7024650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Enemy AI Tool – Intuitive Path Creator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657FD-852D-4A17-5A87-9E73F63FA0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089"/>
            <a:ext cx="5257800" cy="4351338"/>
          </a:xfrm>
        </p:spPr>
        <p:txBody>
          <a:bodyPr>
            <a:normAutofit/>
          </a:bodyPr>
          <a:lstStyle/>
          <a:p>
            <a:r>
              <a:rPr lang="de-DE" sz="2400" dirty="0"/>
              <a:t>Draw the path of Enemies by clicking it into the scene</a:t>
            </a:r>
          </a:p>
          <a:p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r>
              <a:rPr lang="de-DE" sz="2400" dirty="0"/>
              <a:t>Create Scriptable Object to store Path informations </a:t>
            </a:r>
          </a:p>
          <a:p>
            <a:r>
              <a:rPr lang="de-DE" sz="2400" dirty="0"/>
              <a:t>Enable toggle </a:t>
            </a:r>
            <a:r>
              <a:rPr lang="de-DE" sz="2400" dirty="0">
                <a:sym typeface="Wingdings" panose="05000000000000000000" pitchFamily="2" charset="2"/>
              </a:rPr>
              <a:t> Leftclick in the Scene View to create a Waypoint</a:t>
            </a:r>
          </a:p>
          <a:p>
            <a:pPr marL="0" indent="0">
              <a:buNone/>
            </a:pPr>
            <a:endParaRPr lang="de-DE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483107-40CA-116E-BA1A-EE2BBB8E8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696" y="2347638"/>
            <a:ext cx="4706007" cy="10478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53721B-0AF3-9F27-88FD-A828297A3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696" y="5263979"/>
            <a:ext cx="4715533" cy="12288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6CC0AF-17EF-03DF-F4DC-F62610DE42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3384"/>
          <a:stretch/>
        </p:blipFill>
        <p:spPr>
          <a:xfrm>
            <a:off x="6096000" y="2595115"/>
            <a:ext cx="5654749" cy="3897760"/>
          </a:xfrm>
          <a:prstGeom prst="rect">
            <a:avLst/>
          </a:prstGeom>
        </p:spPr>
      </p:pic>
      <p:pic>
        <p:nvPicPr>
          <p:cNvPr id="9" name="Picture 16" descr="Click Png PNG Free Images with Transparent Background - (389 Free Downloads)">
            <a:extLst>
              <a:ext uri="{FF2B5EF4-FFF2-40B4-BE49-F238E27FC236}">
                <a16:creationId xmlns:a16="http://schemas.microsoft.com/office/drawing/2014/main" id="{C5772B48-039F-2C1D-EE56-10F91BD8E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749" y="3965613"/>
            <a:ext cx="532345" cy="53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98A05EE-51B2-7539-3D2F-39D33817CE2E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10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74A1D-C85B-E8BD-02F1-A774F9A1D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Lighting and Post Processing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F56BB-64BA-A69D-5B7C-5D5A1CF6F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Side by Side comparison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ECB2668-755F-5549-B0C9-F9F74F543FE7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396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F1017-D2DD-B6A4-87FB-0F29E6490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Development Process - Leon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6580E-765F-87D2-6E28-81F109690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Leon Slides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FFA4AAE-B01A-CD48-5664-76EE71B579C8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118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211D8-CB89-7044-0D06-96ACAF42D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Music Pieces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E843B-07DE-D198-68FE-4247752C0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Insert Music Pieces here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E31BBBD-46D9-DC18-0675-5E08957FD1CD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336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75319-813A-1CE8-3B38-1E4C497B6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Gameplay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B627D-8735-A92C-493C-B98B51F1D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Insert Video here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A9EA83-56B3-6F23-90B0-ED4D2B8323F4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611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4C70B-9C71-D02A-96A3-63165177E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Development Process - Jonas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EE470-1775-DC8D-2BCB-12B9C8012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Jonas Slides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28D00E4-46B5-F8BA-61F4-2C1A03E2E554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104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D40D8-900D-63F7-B831-B28C3E04B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Development Process - Lara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DE135-3BF4-6A35-F309-DBC7EE302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Lara Slides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39047B-4039-2467-BA5B-3546DB8C917C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583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1CAEE-D06F-01DF-FEE9-3406411E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Development Process - Okay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B302E-445F-C20C-C9B8-4F9CFD8BD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Okay Slides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F3203EF-667E-07D0-B92E-B2481BBA1599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61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9250-9402-9AED-93E2-85DF0F8A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Level Building – Sketch to Modelling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D0232-7F18-9A3B-9638-B9E63AE07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Insert Pictures maybe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26B4DFC-0B08-FD07-8EFF-ADA87323755B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994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27AD1-4562-867C-091A-8FD1ED80C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Enemy AI – Core AI and Tool Development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E966A-1284-F6A7-DB07-A19D6C255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Navmesh Agents</a:t>
            </a:r>
          </a:p>
          <a:p>
            <a:r>
              <a:rPr lang="de-DE" dirty="0"/>
              <a:t>Path specified with Tool</a:t>
            </a:r>
          </a:p>
          <a:p>
            <a:r>
              <a:rPr lang="de-DE" dirty="0"/>
              <a:t>Various Parameter to define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15DCD2-FA03-3A70-8461-53524F53F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669" y="1610185"/>
            <a:ext cx="6173061" cy="478221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FD0F59-50FF-EECF-98B4-66C2CE5B1D48}"/>
              </a:ext>
            </a:extLst>
          </p:cNvPr>
          <p:cNvCxnSpPr/>
          <p:nvPr/>
        </p:nvCxnSpPr>
        <p:spPr>
          <a:xfrm>
            <a:off x="4572000" y="4216400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88305E5-7926-2D72-BE8A-A437B439E4D7}"/>
              </a:ext>
            </a:extLst>
          </p:cNvPr>
          <p:cNvCxnSpPr/>
          <p:nvPr/>
        </p:nvCxnSpPr>
        <p:spPr>
          <a:xfrm>
            <a:off x="4572000" y="4622800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0FFD0BB-B669-B7B7-4D51-ADB054322EDB}"/>
              </a:ext>
            </a:extLst>
          </p:cNvPr>
          <p:cNvSpPr txBox="1"/>
          <p:nvPr/>
        </p:nvSpPr>
        <p:spPr>
          <a:xfrm>
            <a:off x="2238655" y="4014786"/>
            <a:ext cx="1982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Layer to find Player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899BE5-B7B1-958F-BC74-C5FCC7081C9D}"/>
              </a:ext>
            </a:extLst>
          </p:cNvPr>
          <p:cNvSpPr txBox="1"/>
          <p:nvPr/>
        </p:nvSpPr>
        <p:spPr>
          <a:xfrm>
            <a:off x="2238655" y="4431508"/>
            <a:ext cx="24222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Layer to define Objects behind which Player can hide</a:t>
            </a:r>
            <a:endParaRPr lang="en-US" dirty="0"/>
          </a:p>
          <a:p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A545A1-036B-769C-CA49-673E231EAEFB}"/>
              </a:ext>
            </a:extLst>
          </p:cNvPr>
          <p:cNvCxnSpPr/>
          <p:nvPr/>
        </p:nvCxnSpPr>
        <p:spPr>
          <a:xfrm>
            <a:off x="685800" y="140970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788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9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84D4C3-A144-591A-B37A-458F8B5FB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de-DE" dirty="0"/>
              <a:t>Enemy AI - Behaviour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66C394-878C-70DB-436D-CD2383C57A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60" r="17215" b="2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D5CC5-532E-AA48-049F-C09600199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2000" dirty="0"/>
              <a:t>Walk Path</a:t>
            </a:r>
          </a:p>
          <a:p>
            <a:pPr marL="514350" indent="-514350">
              <a:buFont typeface="+mj-lt"/>
              <a:buAutoNum type="arabicPeriod"/>
            </a:pPr>
            <a:endParaRPr lang="de-DE" sz="2000" dirty="0"/>
          </a:p>
          <a:p>
            <a:pPr marL="514350" indent="-514350">
              <a:buFont typeface="+mj-lt"/>
              <a:buAutoNum type="arabicPeriod"/>
            </a:pPr>
            <a:r>
              <a:rPr lang="de-DE" sz="2000" dirty="0"/>
              <a:t>Scout for Player on Waypoints (Rotate/Look Around)</a:t>
            </a:r>
          </a:p>
          <a:p>
            <a:pPr marL="514350" indent="-514350">
              <a:buFont typeface="+mj-lt"/>
              <a:buAutoNum type="arabicPeriod"/>
            </a:pPr>
            <a:endParaRPr lang="de-DE" sz="2000" dirty="0"/>
          </a:p>
          <a:p>
            <a:pPr marL="514350" indent="-514350">
              <a:buFont typeface="+mj-lt"/>
              <a:buAutoNum type="arabicPeriod"/>
            </a:pPr>
            <a:r>
              <a:rPr lang="de-DE" sz="2000" dirty="0"/>
              <a:t>If sees Player, catch Player</a:t>
            </a:r>
          </a:p>
          <a:p>
            <a:pPr lvl="1"/>
            <a:r>
              <a:rPr lang="en-US" sz="2000" dirty="0"/>
              <a:t>No chance to escape Enemy</a:t>
            </a:r>
          </a:p>
          <a:p>
            <a:pPr lvl="1"/>
            <a:r>
              <a:rPr lang="en-US" sz="2000" dirty="0"/>
              <a:t>Level restarts</a:t>
            </a:r>
            <a:endParaRPr lang="de-DE" sz="20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FEEF17C-0D7D-6004-E2A5-E6B727E22AFC}"/>
              </a:ext>
            </a:extLst>
          </p:cNvPr>
          <p:cNvCxnSpPr/>
          <p:nvPr/>
        </p:nvCxnSpPr>
        <p:spPr>
          <a:xfrm>
            <a:off x="6513788" y="2006600"/>
            <a:ext cx="5005112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60EE8DE-7E5C-F55D-8786-A2769CC86CF3}"/>
              </a:ext>
            </a:extLst>
          </p:cNvPr>
          <p:cNvCxnSpPr>
            <a:cxnSpLocks/>
          </p:cNvCxnSpPr>
          <p:nvPr/>
        </p:nvCxnSpPr>
        <p:spPr>
          <a:xfrm flipH="1">
            <a:off x="1619250" y="1628775"/>
            <a:ext cx="1866900" cy="22574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EE733F-C7FF-E4BD-3DB8-F7153D33F9B2}"/>
              </a:ext>
            </a:extLst>
          </p:cNvPr>
          <p:cNvCxnSpPr>
            <a:cxnSpLocks/>
          </p:cNvCxnSpPr>
          <p:nvPr/>
        </p:nvCxnSpPr>
        <p:spPr>
          <a:xfrm flipH="1">
            <a:off x="2657475" y="1628775"/>
            <a:ext cx="1028700" cy="26955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305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D1824-5403-81B8-BB1D-9CB3B7753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Enemy AI – Visualisation in Scene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D21304-4DE3-3A15-21AB-3C3349F7B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5128"/>
            <a:ext cx="6545378" cy="53428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90A5F4-91AE-9E97-0C3C-AAD07A5BD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570" y="1977558"/>
            <a:ext cx="4173969" cy="4418012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EBB00AE-47AE-596F-ED25-D288AA8A807C}"/>
              </a:ext>
            </a:extLst>
          </p:cNvPr>
          <p:cNvCxnSpPr/>
          <p:nvPr/>
        </p:nvCxnSpPr>
        <p:spPr>
          <a:xfrm>
            <a:off x="700087" y="1352550"/>
            <a:ext cx="1079182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0985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172</Words>
  <Application>Microsoft Office PowerPoint</Application>
  <PresentationFormat>Widescreen</PresentationFormat>
  <Paragraphs>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Level Engineering</vt:lpstr>
      <vt:lpstr>Gameplay</vt:lpstr>
      <vt:lpstr>Development Process - Jonas</vt:lpstr>
      <vt:lpstr>Development Process - Lara</vt:lpstr>
      <vt:lpstr>Development Process - Okay</vt:lpstr>
      <vt:lpstr>Level Building – Sketch to Modelling</vt:lpstr>
      <vt:lpstr>Enemy AI – Core AI and Tool Development</vt:lpstr>
      <vt:lpstr>Enemy AI - Behaviour</vt:lpstr>
      <vt:lpstr>Enemy AI – Visualisation in Scene</vt:lpstr>
      <vt:lpstr>Enemy AI Tool – Intuitive Path Creator</vt:lpstr>
      <vt:lpstr>Lighting and Post Processing</vt:lpstr>
      <vt:lpstr>Development Process - Leon</vt:lpstr>
      <vt:lpstr>Music Pieces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Engineering</dc:title>
  <dc:creator>Okay Uenal</dc:creator>
  <cp:lastModifiedBy>Okay Uenal</cp:lastModifiedBy>
  <cp:revision>3</cp:revision>
  <dcterms:created xsi:type="dcterms:W3CDTF">2023-01-31T12:55:16Z</dcterms:created>
  <dcterms:modified xsi:type="dcterms:W3CDTF">2023-01-31T13:57:45Z</dcterms:modified>
</cp:coreProperties>
</file>

<file path=docProps/thumbnail.jpeg>
</file>